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  <p:sldMasterId id="2147483850" r:id="rId2"/>
  </p:sldMasterIdLst>
  <p:sldIdLst>
    <p:sldId id="256" r:id="rId3"/>
    <p:sldId id="257" r:id="rId4"/>
    <p:sldId id="259" r:id="rId5"/>
    <p:sldId id="258" r:id="rId6"/>
    <p:sldId id="297" r:id="rId7"/>
    <p:sldId id="294" r:id="rId8"/>
    <p:sldId id="307" r:id="rId9"/>
    <p:sldId id="260" r:id="rId10"/>
    <p:sldId id="295" r:id="rId11"/>
    <p:sldId id="262" r:id="rId12"/>
    <p:sldId id="263" r:id="rId13"/>
    <p:sldId id="299" r:id="rId14"/>
    <p:sldId id="311" r:id="rId15"/>
    <p:sldId id="304" r:id="rId16"/>
    <p:sldId id="296" r:id="rId17"/>
    <p:sldId id="264" r:id="rId18"/>
    <p:sldId id="265" r:id="rId19"/>
    <p:sldId id="266" r:id="rId20"/>
    <p:sldId id="300" r:id="rId21"/>
    <p:sldId id="309" r:id="rId22"/>
    <p:sldId id="298" r:id="rId23"/>
    <p:sldId id="267" r:id="rId24"/>
    <p:sldId id="301" r:id="rId25"/>
    <p:sldId id="302" r:id="rId26"/>
    <p:sldId id="312" r:id="rId27"/>
    <p:sldId id="303" r:id="rId28"/>
    <p:sldId id="268" r:id="rId29"/>
    <p:sldId id="269" r:id="rId30"/>
    <p:sldId id="305" r:id="rId31"/>
    <p:sldId id="308" r:id="rId32"/>
    <p:sldId id="310" r:id="rId33"/>
    <p:sldId id="270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21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57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522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865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1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970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341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807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029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36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97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29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124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304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24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91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0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1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5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1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82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0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DD8CF1-6728-4751-811D-DB67440ABCC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44FCCE-FDC6-4C36-9681-8653524D129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8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14309" y="2101755"/>
            <a:ext cx="7750920" cy="1439348"/>
          </a:xfrm>
        </p:spPr>
        <p:txBody>
          <a:bodyPr>
            <a:noAutofit/>
          </a:bodyPr>
          <a:lstStyle/>
          <a:p>
            <a:r>
              <a:rPr lang="en-US" altLang="zh-TW" b="1" dirty="0" smtClean="0">
                <a:cs typeface="Segoe UI Black" panose="020B0A02040204020203" pitchFamily="34" charset="0"/>
              </a:rPr>
              <a:t>DEH Video</a:t>
            </a:r>
            <a:endParaRPr lang="zh-TW" altLang="en-US" b="1" dirty="0">
              <a:latin typeface="KaiTi" panose="02010609060101010101" pitchFamily="49" charset="-122"/>
              <a:ea typeface="KaiTi" panose="02010609060101010101" pitchFamily="49" charset="-122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036706" y="3631255"/>
            <a:ext cx="5657045" cy="1655762"/>
          </a:xfrm>
        </p:spPr>
        <p:txBody>
          <a:bodyPr>
            <a:normAutofit/>
          </a:bodyPr>
          <a:lstStyle/>
          <a:p>
            <a:r>
              <a:rPr lang="zh-TW" altLang="en-US" sz="3600" b="1" dirty="0" smtClean="0"/>
              <a:t>使用手</a:t>
            </a:r>
            <a:r>
              <a:rPr lang="zh-TW" altLang="en-US" sz="3600" b="1" dirty="0"/>
              <a:t>冊</a:t>
            </a:r>
          </a:p>
        </p:txBody>
      </p:sp>
    </p:spTree>
    <p:extLst>
      <p:ext uri="{BB962C8B-B14F-4D97-AF65-F5344CB8AC3E}">
        <p14:creationId xmlns:p14="http://schemas.microsoft.com/office/powerpoint/2010/main" val="176917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502" y="1979764"/>
            <a:ext cx="2396000" cy="4108697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5377849" y="2702632"/>
            <a:ext cx="815355" cy="963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207664" y="2092133"/>
            <a:ext cx="252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以目前位置為中心來搜尋附近的景點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419655" y="3774596"/>
            <a:ext cx="833750" cy="276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193205" y="3442569"/>
            <a:ext cx="2576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在地圖中選取任一個地點為中心來搜尋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附近景點</a:t>
            </a:r>
          </a:p>
        </p:txBody>
      </p:sp>
      <p:cxnSp>
        <p:nvCxnSpPr>
          <p:cNvPr id="9" name="直線單箭頭接點 8"/>
          <p:cNvCxnSpPr>
            <a:endCxn id="11" idx="1"/>
          </p:cNvCxnSpPr>
          <p:nvPr/>
        </p:nvCxnSpPr>
        <p:spPr>
          <a:xfrm>
            <a:off x="5437713" y="4492302"/>
            <a:ext cx="769951" cy="309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359290" y="4174123"/>
            <a:ext cx="2078423" cy="44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07664" y="46169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設定搜尋範圍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6" y="1979764"/>
            <a:ext cx="2453222" cy="4108697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2304075" y="1854860"/>
            <a:ext cx="485342" cy="518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8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7" y="2008681"/>
            <a:ext cx="2430867" cy="412619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304075" y="5456420"/>
            <a:ext cx="768909" cy="813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48" y="2008681"/>
            <a:ext cx="2374117" cy="41076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4594860" y="3583780"/>
            <a:ext cx="1292774" cy="8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963829" y="3271779"/>
            <a:ext cx="2760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左側欄位列出所有搜尋到的附近景點，可點選進入自己要觀看的景點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43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35" y="1958594"/>
            <a:ext cx="2380415" cy="41076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405" y="2464557"/>
            <a:ext cx="2025921" cy="360163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327405" y="1777793"/>
            <a:ext cx="276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點選景點資訊可觀看詳細景點介紹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819165" y="3757412"/>
            <a:ext cx="521729" cy="5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5901229" y="3187806"/>
            <a:ext cx="814364" cy="3198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6751949" y="3150504"/>
            <a:ext cx="709410" cy="197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466301" y="2827338"/>
            <a:ext cx="168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停止撥放影片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30" y="1958594"/>
            <a:ext cx="2385559" cy="41076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44990" y="3605711"/>
            <a:ext cx="865838" cy="813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5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44" y="2109544"/>
            <a:ext cx="2262782" cy="4022725"/>
          </a:xfrm>
        </p:spPr>
      </p:pic>
      <p:sp>
        <p:nvSpPr>
          <p:cNvPr id="5" name="文字方塊 4"/>
          <p:cNvSpPr txBox="1"/>
          <p:nvPr/>
        </p:nvSpPr>
        <p:spPr>
          <a:xfrm>
            <a:off x="1033932" y="170634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包含導覽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解說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3577417" y="3235292"/>
            <a:ext cx="523875" cy="4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98853" y="3119215"/>
            <a:ext cx="2478564" cy="299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69" y="2573375"/>
            <a:ext cx="523875" cy="533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69" y="3253827"/>
            <a:ext cx="523875" cy="5429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69" y="4014659"/>
            <a:ext cx="504825" cy="523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62" y="4872741"/>
            <a:ext cx="1290211" cy="19936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810444" y="26697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點此開始播放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0444" y="33406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點此暫停播放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10444" y="40919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點此停止播放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55979" y="47877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顯示播放進度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40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設為目的地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27" y="1913624"/>
            <a:ext cx="2380415" cy="41076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3170794" y="2748814"/>
            <a:ext cx="851406" cy="1218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3170794" y="4377920"/>
            <a:ext cx="851406" cy="281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40" y="1857311"/>
            <a:ext cx="1248198" cy="208679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063729" y="1857311"/>
            <a:ext cx="168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設此景點為目的地可以開啟導航，指引你到此景點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5534184" y="2163889"/>
            <a:ext cx="1640923" cy="1491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694" y="4550981"/>
            <a:ext cx="1007133" cy="1726648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022200" y="4147252"/>
            <a:ext cx="168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選擇分享類別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882675" y="5693878"/>
            <a:ext cx="8673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807" y="4550981"/>
            <a:ext cx="1582883" cy="17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14560" y="1282890"/>
            <a:ext cx="3498634" cy="1439348"/>
          </a:xfrm>
        </p:spPr>
        <p:txBody>
          <a:bodyPr>
            <a:no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我的景點</a:t>
            </a:r>
            <a:endParaRPr lang="zh-TW" altLang="en-US" sz="4400" b="1" dirty="0">
              <a:latin typeface="KaiTi" panose="02010609060101010101" pitchFamily="49" charset="-122"/>
              <a:ea typeface="KaiTi" panose="02010609060101010101" pitchFamily="49" charset="-122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14560" y="2886010"/>
            <a:ext cx="5657045" cy="1655762"/>
          </a:xfrm>
        </p:spPr>
        <p:txBody>
          <a:bodyPr>
            <a:normAutofit/>
          </a:bodyPr>
          <a:lstStyle/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52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  <a:endParaRPr lang="zh-TW" altLang="en-US" sz="4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45" y="1981761"/>
            <a:ext cx="2375293" cy="4107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65076" y="1981761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我的景點需要會員登入，如未註冊請先按註冊按鈕去註冊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015788" y="4212235"/>
            <a:ext cx="607491" cy="598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61" y="1979764"/>
            <a:ext cx="2396000" cy="4108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68949" y="4174123"/>
            <a:ext cx="2078423" cy="442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15" y="1979764"/>
            <a:ext cx="2453222" cy="410869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813734" y="1832826"/>
            <a:ext cx="485342" cy="518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97605" y="1965836"/>
            <a:ext cx="252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搜尋方法如同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附近景點搜尋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04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978702"/>
            <a:ext cx="2393891" cy="410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78" y="1978702"/>
            <a:ext cx="2382764" cy="41076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299449" y="5514277"/>
            <a:ext cx="917402" cy="813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07780" y="2832173"/>
            <a:ext cx="276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左側欄位列出所有搜尋到的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我的景點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自己製作並上傳的景點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，可點選進入自己要觀看的景點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594860" y="3583780"/>
            <a:ext cx="1292774" cy="8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6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05" y="2085979"/>
            <a:ext cx="2394436" cy="410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34" y="2085979"/>
            <a:ext cx="2310525" cy="41076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597022" y="3763405"/>
            <a:ext cx="917402" cy="813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804314" y="2879177"/>
            <a:ext cx="814364" cy="3198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049" y="2085979"/>
            <a:ext cx="2399621" cy="41076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5578152" y="3622001"/>
            <a:ext cx="684205" cy="219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6262357" y="1737361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只包含影片的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3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直線單箭頭接點 97"/>
          <p:cNvCxnSpPr/>
          <p:nvPr/>
        </p:nvCxnSpPr>
        <p:spPr>
          <a:xfrm flipH="1">
            <a:off x="5316313" y="4244918"/>
            <a:ext cx="280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8408725" y="3571193"/>
            <a:ext cx="416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6225599" y="3590632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4581211" y="4444046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4581435" y="3621621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066145" y="3311742"/>
            <a:ext cx="1453453" cy="477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520985" y="3296965"/>
            <a:ext cx="1453453" cy="477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036852" y="3307231"/>
            <a:ext cx="1306757" cy="477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087959" y="3296965"/>
            <a:ext cx="1204399" cy="477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9312" y="750627"/>
            <a:ext cx="7543800" cy="782018"/>
          </a:xfrm>
        </p:spPr>
        <p:txBody>
          <a:bodyPr>
            <a:normAutofit/>
          </a:bodyPr>
          <a:lstStyle/>
          <a:p>
            <a:r>
              <a:rPr lang="en-US" altLang="zh-TW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功能架構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4" name="橢圓 3"/>
          <p:cNvSpPr/>
          <p:nvPr/>
        </p:nvSpPr>
        <p:spPr>
          <a:xfrm>
            <a:off x="3863921" y="1932000"/>
            <a:ext cx="1322520" cy="85980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42277" y="217723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DEH Video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3107251" y="2872343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1621596" y="2845978"/>
            <a:ext cx="6171276" cy="3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792872" y="2845978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6225599" y="2856421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1621596" y="2845977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551198" y="3296965"/>
            <a:ext cx="1301053" cy="477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240146" y="33430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2648893" y="3332059"/>
            <a:ext cx="110799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附近景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107179" y="33530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我的景點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17482" y="33645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系統設定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462881" y="3349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51198" y="4827184"/>
            <a:ext cx="2782159" cy="477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036852" y="4007319"/>
            <a:ext cx="1296505" cy="477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3298253" y="4881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148272" y="4071453"/>
            <a:ext cx="115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>
            <a:off x="4585760" y="2872343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3095990" y="3774637"/>
            <a:ext cx="11261" cy="1052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3892655" y="5304855"/>
            <a:ext cx="0" cy="388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5520985" y="4017283"/>
            <a:ext cx="1453453" cy="467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3348407" y="5693396"/>
            <a:ext cx="1306757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950782" y="4802675"/>
            <a:ext cx="1468215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5708960" y="40614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錄製影片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106905" y="4049820"/>
            <a:ext cx="1185454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1366991" y="40926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定位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914802" y="48892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附近景點搜尋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659965" y="57494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分享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63781" y="4827399"/>
            <a:ext cx="1453453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66145" y="4006122"/>
            <a:ext cx="1453453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7460554" y="4060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447887" y="48780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關於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517011" y="4827184"/>
            <a:ext cx="1445587" cy="477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/>
          <p:cNvSpPr txBox="1"/>
          <p:nvPr/>
        </p:nvSpPr>
        <p:spPr>
          <a:xfrm>
            <a:off x="5904596" y="48813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 flipH="1">
            <a:off x="8547664" y="5095983"/>
            <a:ext cx="280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8824976" y="3571193"/>
            <a:ext cx="0" cy="1524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>
            <a:off x="8544182" y="4263679"/>
            <a:ext cx="2807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671708" y="3519907"/>
            <a:ext cx="416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668857" y="3535801"/>
            <a:ext cx="2851" cy="1592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8857" y="4300910"/>
            <a:ext cx="438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8857" y="5120189"/>
            <a:ext cx="281925" cy="79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endCxn id="64" idx="0"/>
          </p:cNvCxnSpPr>
          <p:nvPr/>
        </p:nvCxnSpPr>
        <p:spPr>
          <a:xfrm>
            <a:off x="4979271" y="4487102"/>
            <a:ext cx="1260534" cy="340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44" y="2109544"/>
            <a:ext cx="2262782" cy="4022725"/>
          </a:xfrm>
        </p:spPr>
      </p:pic>
      <p:sp>
        <p:nvSpPr>
          <p:cNvPr id="5" name="文字方塊 4"/>
          <p:cNvSpPr txBox="1"/>
          <p:nvPr/>
        </p:nvSpPr>
        <p:spPr>
          <a:xfrm>
            <a:off x="1033932" y="170634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包含導覽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解說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3577417" y="3235292"/>
            <a:ext cx="523875" cy="41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98853" y="3119215"/>
            <a:ext cx="2478564" cy="2991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69" y="2573375"/>
            <a:ext cx="523875" cy="533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69" y="3253827"/>
            <a:ext cx="523875" cy="5429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69" y="4014659"/>
            <a:ext cx="504825" cy="523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062" y="4872741"/>
            <a:ext cx="1290211" cy="19936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810444" y="26697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點此開始播放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810444" y="33406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點此暫停播放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10444" y="40919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點此停止播放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55979" y="47877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顯示播放進度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7575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01681" y="1076828"/>
            <a:ext cx="3498634" cy="1439348"/>
          </a:xfrm>
        </p:spPr>
        <p:txBody>
          <a:bodyPr>
            <a:no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新增影片景點</a:t>
            </a:r>
            <a:endParaRPr lang="zh-TW" altLang="en-US" sz="4400" b="1" dirty="0">
              <a:latin typeface="KaiTi" panose="02010609060101010101" pitchFamily="49" charset="-122"/>
              <a:ea typeface="KaiTi" panose="02010609060101010101" pitchFamily="49" charset="-122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2749" y="2773754"/>
            <a:ext cx="5657045" cy="1655762"/>
          </a:xfrm>
        </p:spPr>
        <p:txBody>
          <a:bodyPr>
            <a:normAutofit lnSpcReduction="10000"/>
          </a:bodyPr>
          <a:lstStyle/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景點製作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影片景點修改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錄製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的導覽解說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12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28" y="2034845"/>
            <a:ext cx="2380415" cy="41076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364913" y="1927065"/>
            <a:ext cx="622057" cy="612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3897443" y="2519830"/>
            <a:ext cx="479637" cy="20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00" y="2500648"/>
            <a:ext cx="2520971" cy="317599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84842" y="2480674"/>
            <a:ext cx="2520971" cy="59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77080" y="194392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建立景點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來製作新的景點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773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09" y="2095774"/>
            <a:ext cx="2691467" cy="41466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97709" y="174831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進入影片景點製作畫面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0631" y="2451114"/>
            <a:ext cx="2436109" cy="2129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endCxn id="9" idx="1"/>
          </p:cNvCxnSpPr>
          <p:nvPr/>
        </p:nvCxnSpPr>
        <p:spPr>
          <a:xfrm flipV="1">
            <a:off x="3785436" y="3419814"/>
            <a:ext cx="809424" cy="25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4860" y="323514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填寫基本欄位，欄位</a:t>
            </a:r>
            <a:r>
              <a:rPr lang="en-US" altLang="zh-TW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名稱</a:t>
            </a:r>
            <a:r>
              <a:rPr lang="en-US" altLang="zh-TW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為必填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275464" y="1984045"/>
            <a:ext cx="738213" cy="480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006725" y="2252007"/>
            <a:ext cx="473190" cy="54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914009" y="2218423"/>
            <a:ext cx="26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手動定位當前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946492" y="4680762"/>
            <a:ext cx="16306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643156" y="4916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按下即開始錄製影片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871405" y="5043009"/>
            <a:ext cx="1723455" cy="3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643156" y="449609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可在錄完影片後馬上觀看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2792238" y="5351222"/>
            <a:ext cx="1802622" cy="285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4643156" y="549039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暫時儲存於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9" y="2237091"/>
            <a:ext cx="1280671" cy="3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錄影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1" y="2117130"/>
            <a:ext cx="3659099" cy="194706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97096" y="1711953"/>
            <a:ext cx="26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按下錄影按鈕開始錄影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840391" y="2320426"/>
            <a:ext cx="487559" cy="486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849496" y="2059336"/>
            <a:ext cx="2325" cy="600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1" y="4432844"/>
            <a:ext cx="3692927" cy="1947600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880945" y="4623607"/>
            <a:ext cx="487559" cy="486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34100" y="4048345"/>
            <a:ext cx="26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按下停止按鈕停止錄影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868849" y="4294818"/>
            <a:ext cx="2325" cy="600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21" y="2117130"/>
            <a:ext cx="3676825" cy="1954938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4682800" y="2320427"/>
            <a:ext cx="1457322" cy="420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096751" y="2763356"/>
            <a:ext cx="274363" cy="135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356951" y="4107913"/>
            <a:ext cx="478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錄影完畢可選擇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重新錄影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完成並返回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2873212" y="1932084"/>
            <a:ext cx="599478" cy="12164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41914" y="1711953"/>
            <a:ext cx="26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點按螢幕可將畫面對焦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769945" y="4750954"/>
            <a:ext cx="416011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*錄音長度限制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2000" b="1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90sec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sz="2000" b="1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15MB</a:t>
            </a: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長度達</a:t>
            </a:r>
            <a:r>
              <a:rPr lang="en-US" altLang="zh-TW" sz="2000" b="1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90sec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程式會自動停止錄影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8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錄影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40" y="1910657"/>
            <a:ext cx="2615262" cy="40227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95609" y="3132863"/>
            <a:ext cx="2686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錄影結束後，會跳出位置資訊，顯示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GPS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所取得的位址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1916" y="2991332"/>
            <a:ext cx="2436109" cy="1773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138025" y="3412901"/>
            <a:ext cx="743068" cy="3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344986" y="4560272"/>
            <a:ext cx="1536107" cy="204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2719106" y="4334891"/>
            <a:ext cx="370223" cy="399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995609" y="4584743"/>
            <a:ext cx="268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OK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回到製作畫面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7918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1" y="1959894"/>
            <a:ext cx="2791672" cy="408391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22" y="1959894"/>
            <a:ext cx="2390725" cy="4107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26644"/>
            <a:ext cx="7543800" cy="1450757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暫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存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439936" y="3954527"/>
            <a:ext cx="292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暫存按鈕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後來到此畫面，可以繼續製作其他景點或選擇將此景點上傳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34122" y="3114563"/>
            <a:ext cx="2478267" cy="285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071800" y="5154856"/>
            <a:ext cx="647114" cy="486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05838" y="2593322"/>
            <a:ext cx="2073499" cy="572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812666" y="3252593"/>
            <a:ext cx="29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經緯度自動顯示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379337" y="2879464"/>
            <a:ext cx="304021" cy="373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向右箭號 6"/>
          <p:cNvSpPr/>
          <p:nvPr/>
        </p:nvSpPr>
        <p:spPr>
          <a:xfrm>
            <a:off x="4100268" y="3634804"/>
            <a:ext cx="592429" cy="48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3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48" y="1949383"/>
            <a:ext cx="2390725" cy="4107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影片景點修改</a:t>
            </a:r>
            <a:endParaRPr lang="zh-TW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1675319" y="3136056"/>
            <a:ext cx="2631181" cy="62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26029" y="2332328"/>
            <a:ext cx="292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點選想要修改的景點即可進入製作畫面修改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359685" y="2978659"/>
            <a:ext cx="613161" cy="314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en-US" sz="4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影片景點上傳</a:t>
            </a:r>
            <a:endParaRPr lang="en-US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9" y="1972656"/>
            <a:ext cx="2390725" cy="410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83" y="1972656"/>
            <a:ext cx="2420392" cy="41076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560724" y="1854928"/>
            <a:ext cx="487559" cy="486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08910" y="2638697"/>
            <a:ext cx="1459766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32" y="1972656"/>
            <a:ext cx="2380415" cy="410760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5468675" y="2150174"/>
            <a:ext cx="337765" cy="668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429302" y="2939743"/>
            <a:ext cx="1" cy="408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002545" y="3342578"/>
            <a:ext cx="29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逐筆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7936163" y="2393318"/>
            <a:ext cx="8945" cy="878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7645287" y="1907030"/>
            <a:ext cx="581752" cy="4862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463036" y="3337590"/>
            <a:ext cx="13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27664" y="2305677"/>
            <a:ext cx="1459766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831837" y="2623010"/>
            <a:ext cx="1459766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0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影片景點上傳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31520" y="1778520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*如</a:t>
            </a:r>
            <a:r>
              <a:rPr lang="zh-TW" altLang="en-US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尚未登入會員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會要求先登入會員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94" y="2204556"/>
            <a:ext cx="2375293" cy="4107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204556"/>
            <a:ext cx="2659742" cy="133121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82708" y="17785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等待影片景點上傳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60" y="4331969"/>
            <a:ext cx="2660556" cy="1679657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6057900" y="2120650"/>
            <a:ext cx="3751" cy="4129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760720" y="4119370"/>
            <a:ext cx="3991" cy="44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594860" y="370729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上傳成功後可選擇是否要前往導覽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觀看</a:t>
            </a:r>
          </a:p>
        </p:txBody>
      </p:sp>
    </p:spTree>
    <p:extLst>
      <p:ext uri="{BB962C8B-B14F-4D97-AF65-F5344CB8AC3E}">
        <p14:creationId xmlns:p14="http://schemas.microsoft.com/office/powerpoint/2010/main" val="32178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791570"/>
            <a:ext cx="7543800" cy="809313"/>
          </a:xfrm>
        </p:spPr>
        <p:txBody>
          <a:bodyPr/>
          <a:lstStyle/>
          <a:p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DEH Video APP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下載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604447" y="1767212"/>
            <a:ext cx="7135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在搜尋欄位中輸入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DEH Video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文史脈流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，按右下角   搜尋，找到後點選進入即可安裝此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23856" y="38580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Play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商店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6" y="2474365"/>
            <a:ext cx="781545" cy="9992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45" y="2481644"/>
            <a:ext cx="2150403" cy="368896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03026" y="2481644"/>
            <a:ext cx="2160440" cy="400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291" y="2485821"/>
            <a:ext cx="2144639" cy="36847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866231" y="3715120"/>
            <a:ext cx="2066761" cy="651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031" y="2481644"/>
            <a:ext cx="2425828" cy="2960904"/>
          </a:xfrm>
          <a:prstGeom prst="rect">
            <a:avLst/>
          </a:prstGeom>
        </p:spPr>
      </p:pic>
      <p:cxnSp>
        <p:nvCxnSpPr>
          <p:cNvPr id="25" name="直線單箭頭接點 24"/>
          <p:cNvCxnSpPr/>
          <p:nvPr/>
        </p:nvCxnSpPr>
        <p:spPr>
          <a:xfrm flipV="1">
            <a:off x="5916066" y="3700721"/>
            <a:ext cx="386423" cy="2868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7622274" y="4089860"/>
            <a:ext cx="1040558" cy="518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3096698" y="2872057"/>
            <a:ext cx="710954" cy="1041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080746" y="3576685"/>
            <a:ext cx="2044" cy="334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510" y="1836794"/>
            <a:ext cx="266700" cy="257175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3452175" y="5828416"/>
            <a:ext cx="342174" cy="3421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4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8445" y="313488"/>
            <a:ext cx="7543800" cy="1450757"/>
          </a:xfrm>
        </p:spPr>
        <p:txBody>
          <a:bodyPr/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錄製</a:t>
            </a:r>
            <a:r>
              <a:rPr lang="en-US" altLang="zh-TW" sz="48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POI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的導覽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解說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圖要改</a:t>
            </a:r>
            <a:r>
              <a:rPr lang="en-US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11" y="2405571"/>
            <a:ext cx="1776569" cy="30590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29" y="2397623"/>
            <a:ext cx="1873858" cy="31196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44" y="2397623"/>
            <a:ext cx="1848675" cy="30400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1" y="2397623"/>
            <a:ext cx="2279303" cy="38072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64132" y="3044198"/>
            <a:ext cx="1459766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61557" y="2329805"/>
            <a:ext cx="487559" cy="4475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51785" y="1807552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POI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畫面，點選右上角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手動功能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52764" y="32871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點錄製導覽解說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943702" y="2214686"/>
            <a:ext cx="436725" cy="355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220809" y="5405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start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開始錄製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250938" y="562012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完成並返回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b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回到製作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POI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86588" y="3524949"/>
            <a:ext cx="1159804" cy="1134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446905" y="3529421"/>
            <a:ext cx="1123161" cy="1129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474182" y="3557291"/>
            <a:ext cx="1114478" cy="1171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710597" y="5106384"/>
            <a:ext cx="1015132" cy="299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5313390" y="54059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stop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停止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8218163" y="5436426"/>
            <a:ext cx="42803" cy="281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向右箭號 25"/>
          <p:cNvSpPr/>
          <p:nvPr/>
        </p:nvSpPr>
        <p:spPr>
          <a:xfrm>
            <a:off x="3009244" y="2976478"/>
            <a:ext cx="592429" cy="46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787535" y="2979520"/>
            <a:ext cx="592429" cy="46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775949" y="3007148"/>
            <a:ext cx="592429" cy="4677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9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錄製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的導覽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解說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圖要改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90" y="2415286"/>
            <a:ext cx="2341990" cy="3826413"/>
          </a:xfrm>
        </p:spPr>
      </p:pic>
      <p:sp>
        <p:nvSpPr>
          <p:cNvPr id="5" name="文字方塊 4"/>
          <p:cNvSpPr txBox="1"/>
          <p:nvPr/>
        </p:nvSpPr>
        <p:spPr>
          <a:xfrm>
            <a:off x="914695" y="1753158"/>
            <a:ext cx="684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當你已經有錄製過導覽解說後，按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手動功能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會出現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刪除錄製導覽解說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播放導覽解說錄音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3598152" y="2396315"/>
            <a:ext cx="487559" cy="396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32110" y="3035994"/>
            <a:ext cx="1395970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32110" y="3344634"/>
            <a:ext cx="1395970" cy="30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endCxn id="11" idx="1"/>
          </p:cNvCxnSpPr>
          <p:nvPr/>
        </p:nvCxnSpPr>
        <p:spPr>
          <a:xfrm flipV="1">
            <a:off x="4085711" y="2977236"/>
            <a:ext cx="656255" cy="209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741966" y="279257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按此刪除剛剛錄的導覽解說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76150" y="346101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按此可撥放剛剛錄的導覽解說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085711" y="3554983"/>
            <a:ext cx="724621" cy="906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70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88" y="1953397"/>
            <a:ext cx="2389272" cy="410760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5766566" y="3300718"/>
            <a:ext cx="477533" cy="4660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304001" y="2868779"/>
            <a:ext cx="2749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</a:t>
            </a:r>
            <a:r>
              <a:rPr lang="en-US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說明指引畫面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如果不想要有說明指引畫面，可以取消勾選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4683" y="4045435"/>
            <a:ext cx="2070069" cy="53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5884752" y="4369529"/>
            <a:ext cx="1025905" cy="4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910657" y="41848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系統資訊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96" y="1953397"/>
            <a:ext cx="2379484" cy="4107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099256" y="2876505"/>
            <a:ext cx="1354591" cy="353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5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122831"/>
            <a:ext cx="7543800" cy="1450757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功能目錄</a:t>
            </a:r>
            <a:endParaRPr lang="zh-TW" altLang="en-US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6347" y="1856751"/>
            <a:ext cx="7543801" cy="43503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主畫面配置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定位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搜尋附近景點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附近景點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我的景點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景點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688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功能目錄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8382" y="1965439"/>
            <a:ext cx="7543801" cy="402336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新增影片景點</a:t>
            </a:r>
            <a:endParaRPr lang="en-US" altLang="zh-TW" sz="2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影片景點修改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影片景點上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錄製</a:t>
            </a:r>
            <a:r>
              <a:rPr lang="en-US" altLang="zh-TW" sz="2400" b="1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POI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的導覽解說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25456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14560" y="1583140"/>
            <a:ext cx="3498634" cy="1439348"/>
          </a:xfrm>
        </p:spPr>
        <p:txBody>
          <a:bodyPr>
            <a:noAutofit/>
          </a:bodyPr>
          <a:lstStyle/>
          <a:p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主畫面配置</a:t>
            </a:r>
            <a:endParaRPr lang="zh-TW" altLang="en-US" sz="4400" b="1" dirty="0">
              <a:latin typeface="KaiTi" panose="02010609060101010101" pitchFamily="49" charset="-122"/>
              <a:ea typeface="KaiTi" panose="02010609060101010101" pitchFamily="49" charset="-122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14560" y="3268145"/>
            <a:ext cx="5657045" cy="1655762"/>
          </a:xfrm>
        </p:spPr>
        <p:txBody>
          <a:bodyPr>
            <a:normAutofit/>
          </a:bodyPr>
          <a:lstStyle/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搜尋附近景點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96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791570"/>
            <a:ext cx="7543800" cy="809313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主畫面配置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21" y="2016680"/>
            <a:ext cx="2419140" cy="4107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7" y="2016681"/>
            <a:ext cx="869363" cy="11119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216" y="2016681"/>
            <a:ext cx="2452567" cy="4107600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5765334" y="1869743"/>
            <a:ext cx="485342" cy="5186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250676" y="1869743"/>
            <a:ext cx="483649" cy="515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1" idx="6"/>
          </p:cNvCxnSpPr>
          <p:nvPr/>
        </p:nvCxnSpPr>
        <p:spPr>
          <a:xfrm>
            <a:off x="6734325" y="2127457"/>
            <a:ext cx="318494" cy="230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042165" y="2410661"/>
            <a:ext cx="879152" cy="26276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3188181" y="5379492"/>
            <a:ext cx="883145" cy="857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996" y="3439890"/>
            <a:ext cx="1714271" cy="1271879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7026859" y="1962562"/>
            <a:ext cx="2031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點選此圖示有以下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三個功能按鈕分別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為：我的景點、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影片景點製作、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設定與關於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893572" y="50109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按此開始搜尋景點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1045819" y="3221688"/>
            <a:ext cx="2044" cy="334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539688" y="3544454"/>
            <a:ext cx="122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進入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DEH Video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58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配置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定位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9" y="1989386"/>
            <a:ext cx="2452567" cy="41076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511769" y="2279176"/>
            <a:ext cx="538241" cy="515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050010" y="2536889"/>
            <a:ext cx="5448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674870" y="242527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可定位你的所在位置並顯示於圖中藍點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554278" y="4039704"/>
            <a:ext cx="538241" cy="5154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00" y="3494533"/>
            <a:ext cx="2141853" cy="1976226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5305147" y="3835022"/>
            <a:ext cx="918232" cy="846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169440" y="4297417"/>
            <a:ext cx="197417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5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14560" y="1583140"/>
            <a:ext cx="3498634" cy="143934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附近景點</a:t>
            </a:r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14560" y="3268145"/>
            <a:ext cx="5657045" cy="1655762"/>
          </a:xfrm>
        </p:spPr>
        <p:txBody>
          <a:bodyPr>
            <a:normAutofit/>
          </a:bodyPr>
          <a:lstStyle/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景點搜尋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景點資訊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189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TM02900769[[fn=回顧]]</Template>
  <TotalTime>1703</TotalTime>
  <Words>804</Words>
  <Application>Microsoft Office PowerPoint</Application>
  <PresentationFormat>如螢幕大小 (4:3)</PresentationFormat>
  <Paragraphs>135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Arial Unicode MS</vt:lpstr>
      <vt:lpstr>KaiTi</vt:lpstr>
      <vt:lpstr>新細明體</vt:lpstr>
      <vt:lpstr>標楷體</vt:lpstr>
      <vt:lpstr>Arial</vt:lpstr>
      <vt:lpstr>Calibri</vt:lpstr>
      <vt:lpstr>Calibri Light</vt:lpstr>
      <vt:lpstr>Segoe UI Black</vt:lpstr>
      <vt:lpstr>Wingdings</vt:lpstr>
      <vt:lpstr>Wingdings 2</vt:lpstr>
      <vt:lpstr>HDOfficeLightV0</vt:lpstr>
      <vt:lpstr>回顧</vt:lpstr>
      <vt:lpstr>DEH Video</vt:lpstr>
      <vt:lpstr>APP功能架構圖</vt:lpstr>
      <vt:lpstr>DEH Video APP下載</vt:lpstr>
      <vt:lpstr>功能目錄</vt:lpstr>
      <vt:lpstr>功能目錄</vt:lpstr>
      <vt:lpstr>主畫面配置</vt:lpstr>
      <vt:lpstr>主畫面配置</vt:lpstr>
      <vt:lpstr>主畫面配置-定位</vt:lpstr>
      <vt:lpstr>附近景點</vt:lpstr>
      <vt:lpstr>景點搜尋</vt:lpstr>
      <vt:lpstr>景點搜尋</vt:lpstr>
      <vt:lpstr>景點資訊</vt:lpstr>
      <vt:lpstr>景點資訊</vt:lpstr>
      <vt:lpstr>景點資訊(設為目的地/分享)</vt:lpstr>
      <vt:lpstr>我的景點</vt:lpstr>
      <vt:lpstr>會員登入</vt:lpstr>
      <vt:lpstr>景點搜尋</vt:lpstr>
      <vt:lpstr>景點搜尋</vt:lpstr>
      <vt:lpstr>景點資訊</vt:lpstr>
      <vt:lpstr>景點資訊</vt:lpstr>
      <vt:lpstr>新增影片景點</vt:lpstr>
      <vt:lpstr>影片景點製作</vt:lpstr>
      <vt:lpstr>影片景點製作</vt:lpstr>
      <vt:lpstr>影片景點製作-錄影</vt:lpstr>
      <vt:lpstr>影片景點製作-錄影</vt:lpstr>
      <vt:lpstr>影片景點製作-暫存</vt:lpstr>
      <vt:lpstr>影片景點修改</vt:lpstr>
      <vt:lpstr>影片景點上傳</vt:lpstr>
      <vt:lpstr>影片景點上傳</vt:lpstr>
      <vt:lpstr>錄製POI的導覽解說(圖要改)</vt:lpstr>
      <vt:lpstr>錄製POI的導覽解說(圖要改)</vt:lpstr>
      <vt:lpstr>系統設定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DEH Video 導覽</dc:title>
  <dc:creator>ping-yi lu</dc:creator>
  <cp:lastModifiedBy>ping-yi lu</cp:lastModifiedBy>
  <cp:revision>140</cp:revision>
  <dcterms:created xsi:type="dcterms:W3CDTF">2015-03-11T11:17:05Z</dcterms:created>
  <dcterms:modified xsi:type="dcterms:W3CDTF">2015-05-13T15:35:04Z</dcterms:modified>
</cp:coreProperties>
</file>